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0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156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E155E9-FB54-2602-1680-B5C6D0A2F9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BBAEE70-C5BF-94EA-609B-B8A9B89248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79B5983-3D6A-E38D-E763-B4DECDD86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5B2E9-1862-41D1-B8C2-E88242F9CA5D}" type="datetimeFigureOut">
              <a:rPr lang="cs-CZ" smtClean="0"/>
              <a:t>06.03.2025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CEC1BAB-5383-81AD-A5AC-D17DB6D72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6F58A2-DE6E-C1EB-94BB-5B6962B2A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07B3-988C-458F-8B89-7055B9CC84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599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5E733B-EDFD-A99E-4CA3-02DADFC0A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08BBEB-D3F5-7A7D-D330-A02763F188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D8135-AC45-B5A9-F02A-A6A28536D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5B2E9-1862-41D1-B8C2-E88242F9CA5D}" type="datetimeFigureOut">
              <a:rPr lang="cs-CZ" smtClean="0"/>
              <a:t>06.03.2025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0F602EA-A1A6-F92E-418F-F55C0041C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5C64F97-1994-218D-95F9-0763300A2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07B3-988C-458F-8B89-7055B9CC84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4238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09F64A4-93B4-D927-6D72-E59FF61D1D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9C977E4-C1E6-F15C-278C-8E1092A58E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FB6F52-2669-6F1B-6927-8C72503A7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5B2E9-1862-41D1-B8C2-E88242F9CA5D}" type="datetimeFigureOut">
              <a:rPr lang="cs-CZ" smtClean="0"/>
              <a:t>06.03.2025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D9DAEA6-D139-10B9-94A2-D540F0780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4F2A96-3576-22D5-F6EE-70678FDA9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07B3-988C-458F-8B89-7055B9CC84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1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968D16-A076-204F-3D8C-FA830BC0C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E87AE3F-4801-F39B-EE4A-185D2F5AE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A3F05C5-ACFA-5CF2-1F17-91E0ACCF2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5B2E9-1862-41D1-B8C2-E88242F9CA5D}" type="datetimeFigureOut">
              <a:rPr lang="cs-CZ" smtClean="0"/>
              <a:t>06.03.2025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6408C99-7CFD-AB27-3C6A-E2AD61420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D3AA382-40A2-AE9B-2A97-ABECB2131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07B3-988C-458F-8B89-7055B9CC84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5798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BF013D-86B5-7309-944E-89033C36E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6E8D1F4-8C5D-8416-D861-887BE2CE7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65E2B8C-5B3B-F4F8-2170-7E98A1FC4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5B2E9-1862-41D1-B8C2-E88242F9CA5D}" type="datetimeFigureOut">
              <a:rPr lang="cs-CZ" smtClean="0"/>
              <a:t>06.03.2025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43364F4-DBBC-B7C7-5C9E-50A342AA4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A736AAD-12A4-0053-0D80-F8B87A488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07B3-988C-458F-8B89-7055B9CC84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0015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34DA37-66CD-C904-BB64-8E4002BB3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188015-3437-A59E-1687-94A4135699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E4DD8F4-0BB6-3ACC-B900-A2424350E6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73D103F-8484-8B7D-2DDE-A779DE632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5B2E9-1862-41D1-B8C2-E88242F9CA5D}" type="datetimeFigureOut">
              <a:rPr lang="cs-CZ" smtClean="0"/>
              <a:t>06.03.2025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C996442-5E4B-14FF-10FF-D3D268521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7F93398-79A9-1D4D-B249-1E005DA0C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07B3-988C-458F-8B89-7055B9CC84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1898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954FF4-F30F-788D-3015-72A2EA73D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DCEA3C8-946D-C22A-82CF-85EBC5899C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E40302E-C4BB-254F-515F-499039CCA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EE81F8B-AEA8-B034-505E-EFBC5F3AB9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CEBB030-4AB8-B7FB-E736-E9B31A8A18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242BCF1-475D-9C13-4E75-C1607CA0C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5B2E9-1862-41D1-B8C2-E88242F9CA5D}" type="datetimeFigureOut">
              <a:rPr lang="cs-CZ" smtClean="0"/>
              <a:t>06.03.2025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0347EA1-BF75-2E90-2304-0D7D018D7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746C790-4707-97C6-D630-BA6AC3C04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07B3-988C-458F-8B89-7055B9CC84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9068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910E2A-AA51-DFEF-C814-1623B8E4B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A897328-6138-E21D-C9C6-DD207C5E9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5B2E9-1862-41D1-B8C2-E88242F9CA5D}" type="datetimeFigureOut">
              <a:rPr lang="cs-CZ" smtClean="0"/>
              <a:t>06.03.2025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A15D66A-1267-593F-66D2-8D14986BF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94274FC-3B03-FF3B-E831-46C1C9C8E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07B3-988C-458F-8B89-7055B9CC84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9960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63BE8D4-A191-7BAE-93BC-092D818ED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5B2E9-1862-41D1-B8C2-E88242F9CA5D}" type="datetimeFigureOut">
              <a:rPr lang="cs-CZ" smtClean="0"/>
              <a:t>06.03.2025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3F6631D-232C-8E89-7A8C-A3AA56976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DE1D057-2BA9-73F8-1B83-6C73C63E5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07B3-988C-458F-8B89-7055B9CC84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46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629010-4759-4E8E-4811-81486728A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7E305C-EA90-02C2-56AF-A88CEB68E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82F31D2-B2DD-E380-68E3-A807EA761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3486A04-8E51-BD49-94A7-F9C1B9174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5B2E9-1862-41D1-B8C2-E88242F9CA5D}" type="datetimeFigureOut">
              <a:rPr lang="cs-CZ" smtClean="0"/>
              <a:t>06.03.2025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32BEFD3-7BA7-A9AC-F3EF-9F5742852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59A5CED-E965-353D-E288-E08EC90D7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07B3-988C-458F-8B89-7055B9CC84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4631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64741F-9761-5814-3296-884B6936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2BD1420-B2BF-670D-A022-890AC138F3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7C5E153-6292-768C-70AA-3905F5A540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6B094E5-3C1D-AFC2-474C-BDFB8A8B4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5B2E9-1862-41D1-B8C2-E88242F9CA5D}" type="datetimeFigureOut">
              <a:rPr lang="cs-CZ" smtClean="0"/>
              <a:t>06.03.2025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0ECE56D-77E1-FD40-2C0E-46F9E2B77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7AD51E0-F5A6-CC78-D5EE-069B372ED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07B3-988C-458F-8B89-7055B9CC84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261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88CE333-3799-E559-FA28-111CF34A5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0B780F4-6954-E337-3B8A-FEBA5E186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B8FA58B-94B9-C755-D050-17CC2E2D35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5B2E9-1862-41D1-B8C2-E88242F9CA5D}" type="datetimeFigureOut">
              <a:rPr lang="cs-CZ" smtClean="0"/>
              <a:t>06.03.2025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ACC4BB4-CBE9-B4DF-174D-0C48689345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2E5A9D1-916E-90DC-9115-A7EE400C89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207B3-988C-458F-8B89-7055B9CC84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0175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EE268F-25EC-45D3-0178-5305E542EE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test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1252CBB-842C-AFFF-9B20-6553465EE1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726722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Širokoúhlá obrazovka</PresentationFormat>
  <Paragraphs>1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test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</cp:revision>
  <dcterms:created xsi:type="dcterms:W3CDTF">2025-03-06T14:42:37Z</dcterms:created>
  <dcterms:modified xsi:type="dcterms:W3CDTF">2025-03-06T14:42:50Z</dcterms:modified>
</cp:coreProperties>
</file>